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 xmlns:r="http://schemas.openxmlformats.org/officeDocument/2006/relationships" xmlns:a="http://schemas.openxmlformats.org/drawingml/2006/main">
  <p:cmAuthor id="1" name="philippe catier" initials="pc" lastIdx="4" clrIdx="0"/>
</p:cmAuthorLst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35765"/>
    <p:restoredTop sz="94643"/>
  </p:normalViewPr>
  <p:slideViewPr>
    <p:cSldViewPr snapToGrid="0" snapToObjects="1">
      <p:cViewPr varScale="1">
        <p:scale>
          <a:sx n="73" d="100"/>
          <a:sy n="73" d="100"/>
        </p:scale>
        <p:origin x="216" y="63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tableStyles" Target="tableStyle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commentAuthors" Target="commentAuthors.xml"/><Relationship Id="rId1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09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1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1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Diapositive de titre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6" descr="Droplets-HD-Title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algn="ctr" indent="0" marL="0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Picture 9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701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702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algn="ctr"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dirty="0" lang="en-US"/>
          </a:p>
        </p:txBody>
      </p:sp>
      <p:sp>
        <p:nvSpPr>
          <p:cNvPr id="1048703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algn="ctr"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70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7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0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Picture 7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51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52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algn="ctr"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5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5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Picture 10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43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4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indent="0" marL="0">
              <a:buNone/>
              <a:defRPr sz="14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45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4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4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  <p:sp>
        <p:nvSpPr>
          <p:cNvPr id="1048649" name="TextBox 12"/>
          <p:cNvSpPr txBox="1"/>
          <p:nvPr/>
        </p:nvSpPr>
        <p:spPr>
          <a:xfrm>
            <a:off x="1001488" y="754166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lstStyle>
            <a:lvl1pPr>
              <a:spcBef>
                <a:spcPct val="0"/>
              </a:spcBef>
              <a:buNone/>
              <a:defRPr b="0" cap="all" sz="320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algn="tl" blurRad="28575" dir="14040000" dist="381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dirty="0" sz="8000" lang="en-US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8650" name="TextBox 13"/>
          <p:cNvSpPr txBox="1"/>
          <p:nvPr/>
        </p:nvSpPr>
        <p:spPr>
          <a:xfrm>
            <a:off x="10557558" y="2993578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lstStyle>
            <a:lvl1pPr>
              <a:spcBef>
                <a:spcPct val="0"/>
              </a:spcBef>
              <a:buNone/>
              <a:defRPr b="0" cap="all" sz="320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algn="tl" blurRad="28575" dir="14040000" dist="38100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lvl="0"/>
            <a:r>
              <a:rPr dirty="0" sz="8000" lang="en-US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7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59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60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algn="ctr"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Picture 12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algn="ctr" indent="0" marL="0">
              <a:lnSpc>
                <a:spcPct val="85000"/>
              </a:lnSpc>
              <a:buNone/>
              <a:defRPr b="0" sz="24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93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algn="ctr" indent="0" marL="0">
              <a:lnSpc>
                <a:spcPct val="85000"/>
              </a:lnSpc>
              <a:buNone/>
              <a:defRPr b="0" sz="24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95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9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algn="ctr" indent="0" marL="0">
              <a:lnSpc>
                <a:spcPct val="85000"/>
              </a:lnSpc>
              <a:buNone/>
              <a:defRPr b="0" sz="24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97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9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9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70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Picture 15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12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13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algn="ctr" indent="0" marL="0">
              <a:lnSpc>
                <a:spcPct val="85000"/>
              </a:lnSpc>
              <a:buNone/>
              <a:defRPr b="0" sz="22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14" name="Picture Placeholder 2"/>
          <p:cNvSpPr>
            <a:spLocks noChangeAspect="1" noGrp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dirty="0" lang="en-US"/>
          </a:p>
        </p:txBody>
      </p:sp>
      <p:sp>
        <p:nvSpPr>
          <p:cNvPr id="1048615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algn="ctr" indent="0" marL="0">
              <a:lnSpc>
                <a:spcPct val="85000"/>
              </a:lnSpc>
              <a:buNone/>
              <a:defRPr b="0" sz="22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17" name="Picture Placeholder 2"/>
          <p:cNvSpPr>
            <a:spLocks noChangeAspect="1" noGrp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dirty="0" lang="en-US"/>
          </a:p>
        </p:txBody>
      </p:sp>
      <p:sp>
        <p:nvSpPr>
          <p:cNvPr id="1048618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1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algn="ctr" indent="0" marL="0">
              <a:lnSpc>
                <a:spcPct val="85000"/>
              </a:lnSpc>
              <a:buNone/>
              <a:defRPr b="0" sz="22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20" name="Picture Placeholder 2"/>
          <p:cNvSpPr>
            <a:spLocks noChangeAspect="1" noGrp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dirty="0" lang="en-US"/>
          </a:p>
        </p:txBody>
      </p:sp>
      <p:sp>
        <p:nvSpPr>
          <p:cNvPr id="1048621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2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2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re et texte vertical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Picture 7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3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39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6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Titre vertical et texte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8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25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/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26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re et contenu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589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Titre de section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Picture 8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64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65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algn="ctr" indent="0" marL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Deux contenus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9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76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677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6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aison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Picture 14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31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indent="0" marL="0">
              <a:lnSpc>
                <a:spcPct val="85000"/>
              </a:lnSpc>
              <a:buNone/>
              <a:defRPr b="0" sz="26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3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63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indent="0" marL="0">
              <a:lnSpc>
                <a:spcPct val="85000"/>
              </a:lnSpc>
              <a:buNone/>
              <a:defRPr b="0" sz="2600">
                <a:solidFill>
                  <a:schemeClr val="tx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34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63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3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re seul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7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8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8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8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Vide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6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5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5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u avec légende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10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7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671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algn="ctr"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Image avec légende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Picture 9" descr="Droplets-HD-Content-R1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8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686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dirty="0" lang="en-US"/>
          </a:p>
        </p:txBody>
      </p:sp>
      <p:sp>
        <p:nvSpPr>
          <p:cNvPr id="1048687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algn="ctr"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486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6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image" Target="../media/image3.png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8">
            <a:alphaModFix amt="70000"/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/>
          <a:noFill/>
        </p:spPr>
      </p:pic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fr-FR"/>
              <a:t>Modifiez le style du titre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2/3/20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t>‹N°›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eaLnBrk="1" hangingPunct="1" latinLnBrk="0" rtl="0">
        <a:lnSpc>
          <a:spcPct val="90000"/>
        </a:lnSpc>
        <a:spcBef>
          <a:spcPct val="0"/>
        </a:spcBef>
        <a:buNone/>
        <a:defRPr baseline="0" cap="all" sz="36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baseline="0" cap="all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baseline="0" cap="all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re 1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</p:spPr>
        <p:txBody>
          <a:bodyPr/>
          <a:p>
            <a:r>
              <a:rPr dirty="0" lang="fr-FR"/>
              <a:t>ASSOCIATION INTERNATIONALE</a:t>
            </a:r>
            <a:br>
              <a:rPr dirty="0" lang="fr-FR"/>
            </a:br>
            <a:r>
              <a:rPr dirty="0" lang="fr-FR"/>
              <a:t>DC20</a:t>
            </a:r>
          </a:p>
        </p:txBody>
      </p:sp>
      <p:sp>
        <p:nvSpPr>
          <p:cNvPr id="1048587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1818" lnSpcReduction="20000"/>
          </a:bodyPr>
          <a:p>
            <a:r>
              <a:rPr b="1" dirty="0" sz="4300" lang="fr-FR">
                <a:solidFill>
                  <a:srgbClr val="FF0000"/>
                </a:solidFill>
              </a:rPr>
              <a:t>RAPPORT MORAL 2019</a:t>
            </a:r>
          </a:p>
          <a:p>
            <a:endParaRPr dirty="0" lang="fr-FR"/>
          </a:p>
          <a:p>
            <a:r>
              <a:rPr dirty="0" lang="fr-FR"/>
              <a:t>1/2/2020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04738"/>
          </a:xfrm>
        </p:spPr>
        <p:txBody>
          <a:bodyPr/>
          <a:p>
            <a:r>
              <a:rPr dirty="0" lang="fr-FR"/>
              <a:t>EVOLUTION TECHNIQUE</a:t>
            </a:r>
          </a:p>
        </p:txBody>
      </p:sp>
      <p:sp>
        <p:nvSpPr>
          <p:cNvPr id="1048607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27017" y="1776549"/>
            <a:ext cx="10998926" cy="4807131"/>
          </a:xfrm>
          <a:solidFill>
            <a:schemeClr val="accent2"/>
          </a:solidFill>
        </p:spPr>
        <p:txBody>
          <a:bodyPr/>
          <a:p>
            <a:endParaRPr dirty="0" lang="fr-FR"/>
          </a:p>
          <a:p>
            <a:endParaRPr dirty="0" lang="fr-FR"/>
          </a:p>
          <a:p>
            <a:r>
              <a:rPr dirty="0" lang="fr-FR"/>
              <a:t>SAFRAN. Leger (JEAN LOUIS)</a:t>
            </a:r>
          </a:p>
          <a:p>
            <a:r>
              <a:rPr dirty="0" lang="fr-FR"/>
              <a:t>Bas Haubans sur cabine</a:t>
            </a:r>
          </a:p>
          <a:p>
            <a:r>
              <a:rPr dirty="0" lang="fr-FR"/>
              <a:t>Remorque et mise a l’eau et sortie</a:t>
            </a:r>
          </a:p>
          <a:p>
            <a:r>
              <a:rPr dirty="0" lang="fr-FR"/>
              <a:t>Chaise moteur</a:t>
            </a:r>
          </a:p>
        </p:txBody>
      </p:sp>
      <p:pic>
        <p:nvPicPr>
          <p:cNvPr id="2097177" name="Imag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755323" y="1814209"/>
            <a:ext cx="2556700" cy="1917525"/>
          </a:xfrm>
          <a:prstGeom prst="rect"/>
        </p:spPr>
      </p:pic>
      <p:pic>
        <p:nvPicPr>
          <p:cNvPr id="2097178" name="Imag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5400000">
            <a:off x="10113667" y="4517534"/>
            <a:ext cx="2498651" cy="1873988"/>
          </a:xfrm>
          <a:prstGeom prst="rect"/>
        </p:spPr>
      </p:pic>
      <p:pic>
        <p:nvPicPr>
          <p:cNvPr id="2097179" name="Image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5400000">
            <a:off x="5004400" y="4397360"/>
            <a:ext cx="2498652" cy="1873989"/>
          </a:xfrm>
          <a:prstGeom prst="rect"/>
        </p:spPr>
      </p:pic>
      <p:pic>
        <p:nvPicPr>
          <p:cNvPr id="2097180" name="Image 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907815" y="1925776"/>
            <a:ext cx="3657168" cy="2597398"/>
          </a:xfrm>
          <a:prstGeom prst="rect"/>
        </p:spPr>
      </p:pic>
      <p:pic>
        <p:nvPicPr>
          <p:cNvPr id="2097181" name="Image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515923" y="4523174"/>
            <a:ext cx="2467525" cy="2151627"/>
          </a:xfrm>
          <a:prstGeom prst="rect"/>
        </p:spPr>
      </p:pic>
      <p:sp>
        <p:nvSpPr>
          <p:cNvPr id="1048608" name="Flèche vers le haut 3"/>
          <p:cNvSpPr/>
          <p:nvPr/>
        </p:nvSpPr>
        <p:spPr>
          <a:xfrm>
            <a:off x="5956591" y="6007296"/>
            <a:ext cx="169889" cy="464372"/>
          </a:xfrm>
          <a:prstGeom prst="upArrow"/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fr-FR">
              <a:solidFill>
                <a:srgbClr val="FFFF00"/>
              </a:solidFill>
            </a:endParaRPr>
          </a:p>
        </p:txBody>
      </p:sp>
      <p:pic>
        <p:nvPicPr>
          <p:cNvPr id="2097182" name="Image 9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2686040" y="4662010"/>
            <a:ext cx="2556700" cy="1917525"/>
          </a:xfrm>
          <a:prstGeom prst="rect"/>
        </p:spPr>
      </p:pic>
      <p:pic>
        <p:nvPicPr>
          <p:cNvPr id="2097183" name="Image 11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1137423" y="4745758"/>
            <a:ext cx="1327341" cy="1769788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r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fr-FR"/>
              <a:t>projets</a:t>
            </a:r>
          </a:p>
        </p:txBody>
      </p:sp>
      <p:sp>
        <p:nvSpPr>
          <p:cNvPr id="1048610" name="Espace réservé du contenu 2"/>
          <p:cNvSpPr>
            <a:spLocks noGrp="1"/>
          </p:cNvSpPr>
          <p:nvPr>
            <p:ph sz="quarter" idx="13"/>
          </p:nvPr>
        </p:nvSpPr>
        <p:spPr>
          <a:solidFill>
            <a:schemeClr val="accent2"/>
          </a:solidFill>
        </p:spPr>
        <p:txBody>
          <a:bodyPr/>
          <a:p>
            <a:endParaRPr dirty="0" lang="fr-FR"/>
          </a:p>
          <a:p>
            <a:r>
              <a:rPr dirty="0" lang="fr-FR"/>
              <a:t>Voiles de la citadelle (port louis) (5/8 juin) ou </a:t>
            </a:r>
            <a:r>
              <a:rPr dirty="0" lang="fr-FR" err="1"/>
              <a:t>Barabar</a:t>
            </a:r>
            <a:endParaRPr dirty="0" lang="fr-FR"/>
          </a:p>
          <a:p>
            <a:r>
              <a:rPr dirty="0" lang="fr-FR"/>
              <a:t>Belle plaisance </a:t>
            </a:r>
            <a:r>
              <a:rPr dirty="0" lang="fr-FR" err="1"/>
              <a:t>benodet</a:t>
            </a:r>
            <a:r>
              <a:rPr dirty="0" lang="fr-FR"/>
              <a:t> (25/29 juin)</a:t>
            </a:r>
          </a:p>
          <a:p>
            <a:r>
              <a:rPr dirty="0" lang="fr-FR">
                <a:solidFill>
                  <a:srgbClr val="FFFF00"/>
                </a:solidFill>
              </a:rPr>
              <a:t> BREST 2020 (10/15 JUILLET) ET DOUARDENEZ (15/19 JUILLET)</a:t>
            </a:r>
          </a:p>
          <a:p>
            <a:r>
              <a:rPr dirty="0" lang="fr-FR"/>
              <a:t>CLASSIC DAY   Saint Briac 14/8</a:t>
            </a:r>
          </a:p>
          <a:p>
            <a:r>
              <a:rPr dirty="0" lang="fr-FR"/>
              <a:t>Route du cidre 5/6 sept</a:t>
            </a:r>
          </a:p>
          <a:p>
            <a:pPr indent="0" marL="0">
              <a:buNone/>
            </a:pPr>
            <a:endParaRPr dirty="0"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r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4861382" cy="1596177"/>
          </a:xfrm>
        </p:spPr>
        <p:txBody>
          <a:bodyPr/>
          <a:p>
            <a:r>
              <a:rPr dirty="0" lang="fr-FR"/>
              <a:t>Hisse et </a:t>
            </a:r>
            <a:r>
              <a:rPr lang="fr-FR"/>
              <a:t>haut DC20 !</a:t>
            </a:r>
            <a:endParaRPr dirty="0" lang="fr-FR"/>
          </a:p>
        </p:txBody>
      </p:sp>
      <p:pic>
        <p:nvPicPr>
          <p:cNvPr id="2097184" name="Espace réservé du contenu 4"/>
          <p:cNvPicPr>
            <a:picLocks noChangeAspect="1" noGrp="1"/>
          </p:cNvPicPr>
          <p:nvPr>
            <p:ph sz="quarter" idx="13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5400000">
            <a:off x="5231074" y="876958"/>
            <a:ext cx="6919399" cy="518954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r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fr-FR"/>
              <a:t>REGATES ET RENCONTRES</a:t>
            </a:r>
          </a:p>
        </p:txBody>
      </p:sp>
      <p:sp>
        <p:nvSpPr>
          <p:cNvPr id="1048594" name="Espace réservé du contenu 2"/>
          <p:cNvSpPr>
            <a:spLocks noGrp="1"/>
          </p:cNvSpPr>
          <p:nvPr>
            <p:ph sz="quarter" idx="13"/>
          </p:nvPr>
        </p:nvSpPr>
        <p:spPr>
          <a:solidFill>
            <a:schemeClr val="accent2"/>
          </a:solidFill>
        </p:spPr>
        <p:txBody>
          <a:bodyPr>
            <a:normAutofit fontScale="93750" lnSpcReduction="10000"/>
          </a:bodyPr>
          <a:p>
            <a:r>
              <a:rPr dirty="0" lang="fr-FR">
                <a:solidFill>
                  <a:srgbClr val="FFFF00"/>
                </a:solidFill>
              </a:rPr>
              <a:t>Semaine du golfe</a:t>
            </a:r>
          </a:p>
          <a:p>
            <a:pPr indent="0" marL="0">
              <a:buNone/>
            </a:pPr>
            <a:r>
              <a:rPr dirty="0" lang="fr-FR"/>
              <a:t>                        Jean Louis sur </a:t>
            </a:r>
            <a:r>
              <a:rPr dirty="0" lang="fr-FR" err="1"/>
              <a:t>Chelleum</a:t>
            </a:r>
            <a:r>
              <a:rPr dirty="0" lang="fr-FR"/>
              <a:t>, champion du monde (trophée </a:t>
            </a:r>
            <a:r>
              <a:rPr dirty="0" lang="fr-FR" err="1"/>
              <a:t>silvant</a:t>
            </a:r>
            <a:r>
              <a:rPr dirty="0" lang="fr-FR"/>
              <a:t>)</a:t>
            </a:r>
          </a:p>
          <a:p>
            <a:r>
              <a:rPr dirty="0" lang="fr-FR"/>
              <a:t>BELLE PLAISANCE BENODET</a:t>
            </a:r>
          </a:p>
          <a:p>
            <a:r>
              <a:rPr dirty="0" lang="fr-FR"/>
              <a:t>LA RANCE DE SAINT MALO A DINAN</a:t>
            </a:r>
          </a:p>
          <a:p>
            <a:r>
              <a:rPr dirty="0" lang="fr-FR"/>
              <a:t>BALADES ET REGATES BRIACINES</a:t>
            </a:r>
          </a:p>
          <a:p>
            <a:pPr lvl="2"/>
            <a:r>
              <a:rPr dirty="0" lang="fr-FR"/>
              <a:t>SAINT BRIAC CHAUSEY</a:t>
            </a:r>
          </a:p>
          <a:p>
            <a:pPr lvl="2"/>
            <a:r>
              <a:rPr dirty="0" lang="fr-FR"/>
              <a:t>SAINT BRIAC SAINT CAST </a:t>
            </a:r>
          </a:p>
          <a:p>
            <a:pPr lvl="2"/>
            <a:r>
              <a:rPr dirty="0" lang="fr-FR"/>
              <a:t>CLASSIC DAY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48283"/>
          </a:xfrm>
        </p:spPr>
        <p:txBody>
          <a:bodyPr>
            <a:normAutofit fontScale="90000"/>
          </a:bodyPr>
          <a:p>
            <a:r>
              <a:rPr dirty="0" lang="fr-FR"/>
              <a:t>Semaine du golfe</a:t>
            </a:r>
          </a:p>
        </p:txBody>
      </p:sp>
      <p:pic>
        <p:nvPicPr>
          <p:cNvPr id="2097155" name="Espace réservé du contenu 4"/>
          <p:cNvPicPr>
            <a:picLocks noChangeAspect="1" noGrp="1"/>
          </p:cNvPicPr>
          <p:nvPr>
            <p:ph sz="quarter" idx="13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10800000">
            <a:off x="9582603" y="4800597"/>
            <a:ext cx="2148115" cy="1611086"/>
          </a:xfrm>
        </p:spPr>
      </p:pic>
      <p:pic>
        <p:nvPicPr>
          <p:cNvPr id="2097156" name="Imag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5400000">
            <a:off x="814151" y="1516641"/>
            <a:ext cx="2118250" cy="1588687"/>
          </a:xfrm>
          <a:prstGeom prst="rect"/>
        </p:spPr>
      </p:pic>
      <p:pic>
        <p:nvPicPr>
          <p:cNvPr id="2097157" name="Imag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470172" y="1066800"/>
            <a:ext cx="4777187" cy="2688771"/>
          </a:xfrm>
          <a:prstGeom prst="rect"/>
        </p:spPr>
      </p:pic>
      <p:pic>
        <p:nvPicPr>
          <p:cNvPr id="2097158" name="Image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5400000">
            <a:off x="799182" y="3767640"/>
            <a:ext cx="2237995" cy="1678496"/>
          </a:xfrm>
          <a:prstGeom prst="rect"/>
        </p:spPr>
      </p:pic>
      <p:pic>
        <p:nvPicPr>
          <p:cNvPr id="2097159" name="Image 12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5400000">
            <a:off x="2405230" y="1639663"/>
            <a:ext cx="3102429" cy="2326822"/>
          </a:xfrm>
          <a:prstGeom prst="rect"/>
        </p:spPr>
      </p:pic>
      <p:pic>
        <p:nvPicPr>
          <p:cNvPr id="2097160" name="Image 14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2793033" y="4622344"/>
            <a:ext cx="2623457" cy="1967593"/>
          </a:xfrm>
          <a:prstGeom prst="rect"/>
        </p:spPr>
      </p:pic>
      <p:pic>
        <p:nvPicPr>
          <p:cNvPr id="2097161" name="Image 16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 rot="5400000">
            <a:off x="5323112" y="4203171"/>
            <a:ext cx="2398485" cy="1798864"/>
          </a:xfrm>
          <a:prstGeom prst="rect"/>
        </p:spPr>
      </p:pic>
      <p:pic>
        <p:nvPicPr>
          <p:cNvPr id="2097162" name="Image 18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 rot="5400000">
            <a:off x="7140159" y="4136826"/>
            <a:ext cx="2724072" cy="2043054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re 1"/>
          <p:cNvSpPr>
            <a:spLocks noGrp="1"/>
          </p:cNvSpPr>
          <p:nvPr>
            <p:ph type="title"/>
          </p:nvPr>
        </p:nvSpPr>
        <p:spPr>
          <a:xfrm>
            <a:off x="6547104" y="618517"/>
            <a:ext cx="4731122" cy="1596177"/>
          </a:xfrm>
        </p:spPr>
        <p:txBody>
          <a:bodyPr/>
          <a:p>
            <a:r>
              <a:rPr dirty="0" lang="fr-FR"/>
              <a:t>Le champion</a:t>
            </a:r>
          </a:p>
        </p:txBody>
      </p:sp>
      <p:pic>
        <p:nvPicPr>
          <p:cNvPr id="2097163" name="Espace réservé du contenu 4"/>
          <p:cNvPicPr>
            <a:picLocks noChangeAspect="1" noGrp="1"/>
          </p:cNvPicPr>
          <p:nvPr>
            <p:ph sz="quarter" idx="13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238596"/>
            <a:ext cx="7365572" cy="4105883"/>
          </a:xfrm>
        </p:spPr>
      </p:pic>
      <p:pic>
        <p:nvPicPr>
          <p:cNvPr id="2097164" name="Image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206240" y="2368381"/>
            <a:ext cx="7985760" cy="4481968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r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fr-FR"/>
              <a:t>Belle plaisance </a:t>
            </a:r>
            <a:r>
              <a:rPr dirty="0" lang="fr-FR" err="1"/>
              <a:t>benodet</a:t>
            </a:r>
            <a:endParaRPr dirty="0" lang="fr-FR"/>
          </a:p>
        </p:txBody>
      </p:sp>
      <p:pic>
        <p:nvPicPr>
          <p:cNvPr id="2097165" name="Espace réservé du contenu 4"/>
          <p:cNvPicPr>
            <a:picLocks noChangeAspect="1" noGrp="1"/>
          </p:cNvPicPr>
          <p:nvPr>
            <p:ph sz="quarter" idx="13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959429" y="1742105"/>
            <a:ext cx="8386354" cy="4737911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re 1"/>
          <p:cNvSpPr>
            <a:spLocks noGrp="1"/>
          </p:cNvSpPr>
          <p:nvPr>
            <p:ph type="title"/>
          </p:nvPr>
        </p:nvSpPr>
        <p:spPr>
          <a:xfrm>
            <a:off x="-814442" y="350205"/>
            <a:ext cx="10364451" cy="738787"/>
          </a:xfrm>
        </p:spPr>
        <p:txBody>
          <a:bodyPr>
            <a:normAutofit/>
          </a:bodyPr>
          <a:p>
            <a:r>
              <a:rPr dirty="0" lang="fr-FR"/>
              <a:t>La rance de st </a:t>
            </a:r>
            <a:r>
              <a:rPr dirty="0" lang="fr-FR" err="1"/>
              <a:t>malo</a:t>
            </a:r>
            <a:r>
              <a:rPr dirty="0" lang="fr-FR"/>
              <a:t> a </a:t>
            </a:r>
            <a:r>
              <a:rPr dirty="0" lang="fr-FR" err="1"/>
              <a:t>dinan</a:t>
            </a:r>
            <a:r>
              <a:rPr dirty="0" lang="fr-FR"/>
              <a:t> </a:t>
            </a:r>
          </a:p>
        </p:txBody>
      </p:sp>
      <p:pic>
        <p:nvPicPr>
          <p:cNvPr id="2097166" name="Espace réservé du contenu 4"/>
          <p:cNvPicPr>
            <a:picLocks noChangeAspect="1" noGrp="1"/>
          </p:cNvPicPr>
          <p:nvPr>
            <p:ph sz="quarter" idx="13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44949" y="1516163"/>
            <a:ext cx="1537652" cy="2306479"/>
          </a:xfrm>
        </p:spPr>
      </p:pic>
      <p:pic>
        <p:nvPicPr>
          <p:cNvPr id="2097167" name="Imag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055876" y="1088993"/>
            <a:ext cx="2194560" cy="2926080"/>
          </a:xfrm>
          <a:prstGeom prst="rect"/>
        </p:spPr>
      </p:pic>
      <p:pic>
        <p:nvPicPr>
          <p:cNvPr id="2097168" name="Imag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367784" y="1172146"/>
            <a:ext cx="3790569" cy="2842927"/>
          </a:xfrm>
          <a:prstGeom prst="rect"/>
        </p:spPr>
      </p:pic>
      <p:pic>
        <p:nvPicPr>
          <p:cNvPr id="2097169" name="Image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10800000">
            <a:off x="8369127" y="369332"/>
            <a:ext cx="3533993" cy="2650496"/>
          </a:xfrm>
          <a:prstGeom prst="rect"/>
        </p:spPr>
      </p:pic>
      <p:pic>
        <p:nvPicPr>
          <p:cNvPr id="2097170" name="Image 12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6877430" y="4015072"/>
            <a:ext cx="3533995" cy="2650497"/>
          </a:xfrm>
          <a:prstGeom prst="rect"/>
        </p:spPr>
      </p:pic>
      <p:pic>
        <p:nvPicPr>
          <p:cNvPr id="2097171" name="Image 16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 rot="5400000">
            <a:off x="1827907" y="4429911"/>
            <a:ext cx="2650497" cy="1987873"/>
          </a:xfrm>
          <a:prstGeom prst="rect"/>
        </p:spPr>
      </p:pic>
      <p:pic>
        <p:nvPicPr>
          <p:cNvPr id="2097172" name="Image 18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4660345" y="4207505"/>
            <a:ext cx="1807176" cy="2409568"/>
          </a:xfrm>
          <a:prstGeom prst="rect"/>
        </p:spPr>
      </p:pic>
      <p:pic>
        <p:nvPicPr>
          <p:cNvPr id="2097173" name="Image 20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160430" y="4104919"/>
            <a:ext cx="1807177" cy="2409569"/>
          </a:xfrm>
          <a:prstGeom prst="rect"/>
        </p:spPr>
      </p:pic>
      <p:sp>
        <p:nvSpPr>
          <p:cNvPr id="1048599" name="ZoneTexte 24"/>
          <p:cNvSpPr txBox="1"/>
          <p:nvPr/>
        </p:nvSpPr>
        <p:spPr>
          <a:xfrm>
            <a:off x="95498" y="3989759"/>
            <a:ext cx="1871980" cy="358141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fr-FR"/>
              <a:t>Sans son bateau</a:t>
            </a:r>
          </a:p>
        </p:txBody>
      </p:sp>
      <p:sp>
        <p:nvSpPr>
          <p:cNvPr id="1048600" name="ZoneTexte 25"/>
          <p:cNvSpPr txBox="1"/>
          <p:nvPr/>
        </p:nvSpPr>
        <p:spPr>
          <a:xfrm>
            <a:off x="9128760" y="0"/>
            <a:ext cx="3040380" cy="358140"/>
          </a:xfrm>
          <a:prstGeom prst="rect"/>
          <a:noFill/>
        </p:spPr>
        <p:txBody>
          <a:bodyPr rtlCol="0" wrap="none">
            <a:spAutoFit/>
          </a:bodyPr>
          <a:p>
            <a:r>
              <a:rPr dirty="0" lang="fr-FR"/>
              <a:t>A l’initiative de Patrick </a:t>
            </a:r>
            <a:r>
              <a:rPr dirty="0" lang="fr-FR" err="1"/>
              <a:t>Barral</a:t>
            </a:r>
            <a:endParaRPr dirty="0" lang="fr-FR"/>
          </a:p>
        </p:txBody>
      </p:sp>
      <p:pic>
        <p:nvPicPr>
          <p:cNvPr id="2097174" name="Image 27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 rot="5400000">
            <a:off x="5788140" y="1462128"/>
            <a:ext cx="2842927" cy="2132195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26512"/>
          </a:xfrm>
        </p:spPr>
        <p:txBody>
          <a:bodyPr>
            <a:normAutofit fontScale="90000"/>
          </a:bodyPr>
          <a:p>
            <a:r>
              <a:rPr dirty="0" lang="fr-FR"/>
              <a:t>CLASSIC DAY. (st </a:t>
            </a:r>
            <a:r>
              <a:rPr dirty="0" lang="fr-FR" err="1"/>
              <a:t>briac</a:t>
            </a:r>
            <a:r>
              <a:rPr dirty="0" lang="fr-FR"/>
              <a:t>)</a:t>
            </a:r>
          </a:p>
        </p:txBody>
      </p:sp>
      <p:pic>
        <p:nvPicPr>
          <p:cNvPr id="2097175" name="Espace réservé du contenu 4"/>
          <p:cNvPicPr>
            <a:picLocks noChangeAspect="1" noGrp="1"/>
          </p:cNvPicPr>
          <p:nvPr>
            <p:ph sz="quarter" idx="13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237014" y="1012995"/>
            <a:ext cx="7478485" cy="580171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r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fr-FR"/>
              <a:t>MEDIAS ET CONTACTS</a:t>
            </a:r>
          </a:p>
        </p:txBody>
      </p:sp>
      <p:sp>
        <p:nvSpPr>
          <p:cNvPr id="1048603" name="Espace réservé du contenu 2"/>
          <p:cNvSpPr>
            <a:spLocks noGrp="1"/>
          </p:cNvSpPr>
          <p:nvPr>
            <p:ph sz="quarter" idx="13"/>
          </p:nvPr>
        </p:nvSpPr>
        <p:spPr>
          <a:solidFill>
            <a:schemeClr val="accent2"/>
          </a:solidFill>
        </p:spPr>
        <p:txBody>
          <a:bodyPr/>
          <a:p>
            <a:r>
              <a:rPr dirty="0" lang="fr-FR" err="1"/>
              <a:t>PROGRéS</a:t>
            </a:r>
            <a:r>
              <a:rPr dirty="0" lang="fr-FR"/>
              <a:t> ET </a:t>
            </a:r>
            <a:r>
              <a:rPr dirty="0" lang="fr-FR" err="1"/>
              <a:t>VISIBILITé</a:t>
            </a:r>
            <a:r>
              <a:rPr dirty="0" lang="fr-FR"/>
              <a:t> DU SITE. (ALAIN)</a:t>
            </a:r>
          </a:p>
          <a:p>
            <a:r>
              <a:rPr dirty="0" lang="fr-FR"/>
              <a:t>WHATSAP.  (usage général / ciblé)</a:t>
            </a:r>
          </a:p>
          <a:p>
            <a:endParaRPr dirty="0" lang="fr-FR"/>
          </a:p>
          <a:p>
            <a:r>
              <a:rPr dirty="0" lang="fr-FR"/>
              <a:t>VOILES ET VOILIERS. </a:t>
            </a:r>
          </a:p>
          <a:p>
            <a:pPr lvl="1"/>
            <a:r>
              <a:rPr dirty="0" lang="fr-FR"/>
              <a:t>INSCRIPTION AU CATALOGUE</a:t>
            </a:r>
          </a:p>
          <a:p>
            <a:r>
              <a:rPr dirty="0" lang="fr-FR"/>
              <a:t>FEDERATION </a:t>
            </a:r>
          </a:p>
          <a:p>
            <a:pPr lvl="1"/>
            <a:r>
              <a:rPr dirty="0" lang="fr-FR"/>
              <a:t>RECLAMATION HANDICAP                                  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r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fr-FR"/>
              <a:t>vêtements</a:t>
            </a:r>
          </a:p>
        </p:txBody>
      </p:sp>
      <p:sp>
        <p:nvSpPr>
          <p:cNvPr id="1048605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4399" y="1716946"/>
            <a:ext cx="10363826" cy="3424107"/>
          </a:xfrm>
        </p:spPr>
        <p:txBody>
          <a:bodyPr/>
          <a:p>
            <a:r>
              <a:rPr dirty="0" lang="fr-FR"/>
              <a:t>Après  polos, chemises, casquettes et blousons</a:t>
            </a:r>
          </a:p>
          <a:p>
            <a:r>
              <a:rPr dirty="0" lang="fr-FR"/>
              <a:t>Maillot technique</a:t>
            </a:r>
          </a:p>
        </p:txBody>
      </p:sp>
      <p:pic>
        <p:nvPicPr>
          <p:cNvPr id="2097176" name="Imag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840480" y="2158033"/>
            <a:ext cx="7856219" cy="4426917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lastClr="000000" val="windowText"/>
      </a:dk1>
      <a:lt1>
        <a:sysClr lastClr="FFFFFF" val="window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r="5400000" dist="25400" rotWithShape="0">
              <a:srgbClr val="000000">
                <a:alpha val="28000"/>
              </a:srgbClr>
            </a:outerShdw>
          </a:effectLst>
        </a:effectStyle>
        <a:effectStyle>
          <a:effectLst>
            <a:outerShdw algn="ctr" blurRad="63500" dir="5400000" dist="25400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Macintosh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ASSOCIATION INTERNATIONALE DC20</dc:title>
  <dc:creator>philippe catier</dc:creator>
  <cp:lastModifiedBy>philippe catier</cp:lastModifiedBy>
  <dcterms:created xsi:type="dcterms:W3CDTF">2020-01-10T05:31:36Z</dcterms:created>
  <dcterms:modified xsi:type="dcterms:W3CDTF">2020-02-07T10:15:44Z</dcterms:modified>
</cp:coreProperties>
</file>